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CA909-D02E-41B3-9844-DC7A818FD3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A55613-CC24-46F9-BE0F-531A0E418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D8BC7-49E3-4A32-8EFE-9F65FB455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170C-3161-48EB-BF06-560B33202ECF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90770-C1A7-431C-A2A3-957901F7B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7E3FE-4852-4DE6-A661-96F3F1734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894F-4F63-46EE-B656-AAC689858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31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AF974-BC7F-48FF-BA68-49FAF9AED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0A5F92-ACB6-49C6-A33F-E2765B23C0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C9284-367D-4C13-9960-7396134BA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170C-3161-48EB-BF06-560B33202ECF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76730-98E7-4669-8EFC-1CD9157E9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9A1C8-A389-47AA-B4FA-722C0E738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894F-4F63-46EE-B656-AAC689858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66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9C1DA4-1F26-406D-9664-D1DE66052F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5F7A93-B313-4073-93D2-FFFBEEE91B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3DFE8-9516-4574-A211-D371CEBDE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170C-3161-48EB-BF06-560B33202ECF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D0D23-4AE7-4B57-BE56-9C3593D58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B6A75-23FD-431F-8F19-484F853C9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894F-4F63-46EE-B656-AAC689858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47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CF39A-2114-4496-BBE9-D030EEBBF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AC68F-F13E-44C9-8C0D-CF33CD233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933F7-722E-4AC4-86E4-B6DB9BAF8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170C-3161-48EB-BF06-560B33202ECF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A53308-BF8B-4506-B34C-9C73E6CAD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654B1-C67B-4E41-A42D-778A6A009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894F-4F63-46EE-B656-AAC689858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68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FF540-02AB-4434-8B82-02B670BF7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FBE11-336B-467B-92D9-337802EFB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49CCF-1EFE-4741-B8EF-15CE432CE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170C-3161-48EB-BF06-560B33202ECF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23180-903B-4F06-AA54-589D392EE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DD8F4-0E72-468A-932C-495D36E67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894F-4F63-46EE-B656-AAC689858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48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CC78A-8531-4354-9987-C3DA67D6A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32C74-E597-4523-BAEE-CBC0CCC817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54BFFB-DD84-41F5-BA46-59769533D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C58BF3-6489-4753-889D-9A8B9E189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170C-3161-48EB-BF06-560B33202ECF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083D9B-1D57-4C8A-9638-90A37E6E5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CBDC5B-7AE0-487B-92AE-FBC93080D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894F-4F63-46EE-B656-AAC689858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20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F386E-B06A-418A-A441-FE8D3B287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4E015-966F-4971-9157-979A3B925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07A320-34AC-4B69-B122-3DE2ED18B0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21A901-096D-4799-BE0A-6F1A73955C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BCF1AB-5730-4FE1-A59D-D0E2C32076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0F8AFA-AC96-4AA4-AFB2-A39C1F9DA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170C-3161-48EB-BF06-560B33202ECF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FB598C-9CDE-4ACC-8DE8-6DDF2BE39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EB21B1-C117-4954-8383-39CB2B3E0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894F-4F63-46EE-B656-AAC689858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94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011F8-40D4-4CEE-A5F9-4A7D3BBF7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C742F4-2C75-48D4-9637-62AAD6CBB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170C-3161-48EB-BF06-560B33202ECF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1B3CB1-2E3B-4BE8-832A-0C557C54C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F9EF9B-268E-475B-8588-5B7D6E832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894F-4F63-46EE-B656-AAC689858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78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36D27C-A48C-4D98-9ED3-F46B755AF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170C-3161-48EB-BF06-560B33202ECF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5025CA-56CE-4010-B11F-0984474A2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5A3065-EF10-4A9F-B211-6747F578B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894F-4F63-46EE-B656-AAC689858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2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B54D8-A225-4FA9-B55D-E171265C9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041DC-2A88-4F21-B9C2-70E2FF58A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AD0B3-AD4B-4F80-8C95-2562455CBD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B04670-0BF1-4E8E-9EE6-723D6B657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170C-3161-48EB-BF06-560B33202ECF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35A0A7-E693-4BCA-A280-47D2FD512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FC7FAD-6F56-4D3D-BA3F-C87D3E43D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894F-4F63-46EE-B656-AAC689858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06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60D52-1B34-4154-81F7-DA49D42C0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6B7E93-9317-4DEA-AA62-B5524AC126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1DCA2E-C67C-4DE5-887D-A5F06D4EB4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71FB83-74DF-4B0F-9BAA-A93C621BA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170C-3161-48EB-BF06-560B33202ECF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4AC79-E3E7-4461-828E-B525528EE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CBCCF5-1674-4DAB-9525-9F1E04C4E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894F-4F63-46EE-B656-AAC689858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98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E0FD3F-F7D7-4F3E-8547-7C81D2A33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1F072-C348-4B0F-8B18-0B835756D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18DD1-F400-4254-8419-7AC814270B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0170C-3161-48EB-BF06-560B33202ECF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0DB1B-6D72-4AE2-A5CE-AFAFF9280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421EA-755F-4B8D-9023-40E6A8DDE3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C894F-4F63-46EE-B656-AAC689858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0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D9FA4-A52F-4ABC-A754-9FE48B7E54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18052"/>
            <a:ext cx="11277600" cy="2796209"/>
          </a:xfrm>
        </p:spPr>
        <p:txBody>
          <a:bodyPr/>
          <a:lstStyle/>
          <a:p>
            <a:r>
              <a:rPr lang="hy-AM" dirty="0"/>
              <a:t>Մեր դպրոցի </a:t>
            </a:r>
            <a:br>
              <a:rPr lang="hy-AM" dirty="0"/>
            </a:br>
            <a:r>
              <a:rPr lang="hy-AM" dirty="0"/>
              <a:t>7 </a:t>
            </a:r>
            <a:br>
              <a:rPr lang="hy-AM" dirty="0"/>
            </a:br>
            <a:r>
              <a:rPr lang="hy-AM" dirty="0" err="1"/>
              <a:t>հրաշալիքները</a:t>
            </a:r>
            <a:endParaRPr lang="en-US" dirty="0"/>
          </a:p>
        </p:txBody>
      </p:sp>
      <p:sp>
        <p:nvSpPr>
          <p:cNvPr id="7" name="AutoShape 2" descr="Հարավային դպրոց-պարտեզ | Facebook">
            <a:extLst>
              <a:ext uri="{FF2B5EF4-FFF2-40B4-BE49-F238E27FC236}">
                <a16:creationId xmlns:a16="http://schemas.microsoft.com/office/drawing/2014/main" id="{A545F2E3-19F5-4FAA-9C0F-C21FFEDF1A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59285" y="3396623"/>
            <a:ext cx="343803" cy="34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5345E6-18DF-4E50-B9B6-20109DA8C015}"/>
              </a:ext>
            </a:extLst>
          </p:cNvPr>
          <p:cNvSpPr txBox="1"/>
          <p:nvPr/>
        </p:nvSpPr>
        <p:spPr>
          <a:xfrm>
            <a:off x="2014330" y="3114261"/>
            <a:ext cx="9356035" cy="3087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2FE84C-26B0-4A17-BF40-6647DEA3C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130" y="3083345"/>
            <a:ext cx="3235915" cy="377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104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4681F-959F-4B61-B558-D6A7EFAAF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y-AM" dirty="0"/>
              <a:t>Մեր դպրոցում աշխատում են  համակարգիչներով </a:t>
            </a:r>
            <a:endParaRPr lang="en-US" dirty="0"/>
          </a:p>
        </p:txBody>
      </p:sp>
      <p:pic>
        <p:nvPicPr>
          <p:cNvPr id="1026" name="Picture 2" descr="Երկարացված օրվա պարապմունք Հարավային դպրոց- պարտեզ 2.1 դասարան — Մարգարիտ  Հովնանյան">
            <a:extLst>
              <a:ext uri="{FF2B5EF4-FFF2-40B4-BE49-F238E27FC236}">
                <a16:creationId xmlns:a16="http://schemas.microsoft.com/office/drawing/2014/main" id="{D3A66215-94E3-42FB-95C1-A88438E82F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890" y="1812545"/>
            <a:ext cx="7618666" cy="468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320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9DDD5-0414-4271-8AE7-51DDF465A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y-AM" dirty="0"/>
              <a:t>Մեր դպրոցում լողում են լողավազաններում</a:t>
            </a:r>
            <a:endParaRPr lang="en-US" dirty="0"/>
          </a:p>
        </p:txBody>
      </p:sp>
      <p:pic>
        <p:nvPicPr>
          <p:cNvPr id="2050" name="Picture 2" descr="Արձագանքում են Հարավային դպրոց-պարտեզի ծնողները | «Մխիթար Սեբաստացի»  կրթահամալիր">
            <a:extLst>
              <a:ext uri="{FF2B5EF4-FFF2-40B4-BE49-F238E27FC236}">
                <a16:creationId xmlns:a16="http://schemas.microsoft.com/office/drawing/2014/main" id="{FD7DECA3-0DE5-425B-AE61-2F482C24B0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02" y="1584670"/>
            <a:ext cx="10701958" cy="513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330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3839F-D811-4EA1-A9B3-0E72AEFF5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 fontScale="90000"/>
          </a:bodyPr>
          <a:lstStyle/>
          <a:p>
            <a:pPr algn="ctr"/>
            <a:r>
              <a:rPr lang="hy-AM" dirty="0"/>
              <a:t>Մեր դպրոցում </a:t>
            </a:r>
            <a:br>
              <a:rPr lang="hy-AM" dirty="0"/>
            </a:br>
            <a:r>
              <a:rPr lang="hy-AM" dirty="0"/>
              <a:t>վարում են </a:t>
            </a:r>
            <a:br>
              <a:rPr lang="hy-AM" dirty="0"/>
            </a:br>
            <a:r>
              <a:rPr lang="hy-AM" dirty="0"/>
              <a:t>հեծանիվ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582D051-3806-48E5-A5E7-27B002ECF4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2649" y="1793195"/>
            <a:ext cx="6428342" cy="481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34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CB6E7-1654-477A-8CF5-16EB0F8D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271"/>
            <a:ext cx="10515600" cy="1571418"/>
          </a:xfrm>
        </p:spPr>
        <p:txBody>
          <a:bodyPr>
            <a:normAutofit fontScale="90000"/>
          </a:bodyPr>
          <a:lstStyle/>
          <a:p>
            <a:pPr algn="ctr"/>
            <a:r>
              <a:rPr lang="hy-AM" dirty="0"/>
              <a:t>Մեր դպրոցում </a:t>
            </a:r>
            <a:br>
              <a:rPr lang="hy-AM" dirty="0"/>
            </a:br>
            <a:r>
              <a:rPr lang="hy-AM" dirty="0"/>
              <a:t>գնում են </a:t>
            </a:r>
            <a:br>
              <a:rPr lang="hy-AM" dirty="0"/>
            </a:br>
            <a:r>
              <a:rPr lang="hy-AM" dirty="0"/>
              <a:t>ագարակ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C314240-84E3-408F-A62E-86DA23F08D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0404" y="1713880"/>
            <a:ext cx="6730720" cy="504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781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22105-49B3-487E-B46C-D2D639B01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027"/>
            <a:ext cx="10515600" cy="1531662"/>
          </a:xfrm>
        </p:spPr>
        <p:txBody>
          <a:bodyPr>
            <a:normAutofit fontScale="90000"/>
          </a:bodyPr>
          <a:lstStyle/>
          <a:p>
            <a:pPr algn="ctr"/>
            <a:r>
              <a:rPr lang="hy-AM" dirty="0"/>
              <a:t>Մենք ունենք </a:t>
            </a:r>
            <a:br>
              <a:rPr lang="hy-AM" dirty="0"/>
            </a:br>
            <a:r>
              <a:rPr lang="hy-AM" dirty="0"/>
              <a:t>փակ </a:t>
            </a:r>
            <a:br>
              <a:rPr lang="hy-AM" dirty="0"/>
            </a:br>
            <a:r>
              <a:rPr lang="hy-AM" dirty="0"/>
              <a:t>լողավազան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C10196-22CA-4CD9-9D4A-90E1A5F8D3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2713" y="1690689"/>
            <a:ext cx="6732104" cy="506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685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6C94D-BF24-4379-BBF6-8CFA26FFA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y-AM" dirty="0"/>
              <a:t>Մեկ-մեկ</a:t>
            </a:r>
            <a:br>
              <a:rPr lang="hy-AM" dirty="0"/>
            </a:br>
            <a:r>
              <a:rPr lang="hy-AM" dirty="0"/>
              <a:t>գնում ենք</a:t>
            </a:r>
            <a:br>
              <a:rPr lang="hy-AM" dirty="0"/>
            </a:br>
            <a:r>
              <a:rPr lang="hy-AM" dirty="0"/>
              <a:t>աստղադիտարան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ECB2224-4727-421A-A0BA-F176754D63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5351" y="1857754"/>
            <a:ext cx="6412718" cy="4809539"/>
          </a:xfrm>
        </p:spPr>
      </p:pic>
    </p:spTree>
    <p:extLst>
      <p:ext uri="{BB962C8B-B14F-4D97-AF65-F5344CB8AC3E}">
        <p14:creationId xmlns:p14="http://schemas.microsoft.com/office/powerpoint/2010/main" val="3192350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B13E4-EE28-450F-A0DC-7D315AA48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 fontScale="90000"/>
          </a:bodyPr>
          <a:lstStyle/>
          <a:p>
            <a:pPr algn="ctr"/>
            <a:r>
              <a:rPr lang="hy-AM" dirty="0"/>
              <a:t>Մեր դպրոցն </a:t>
            </a:r>
            <a:br>
              <a:rPr lang="hy-AM" dirty="0"/>
            </a:br>
            <a:r>
              <a:rPr lang="hy-AM" dirty="0"/>
              <a:t>ունի </a:t>
            </a:r>
            <a:br>
              <a:rPr lang="hy-AM" dirty="0"/>
            </a:br>
            <a:r>
              <a:rPr lang="hy-AM" dirty="0" err="1"/>
              <a:t>բլոգներ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DEE7567-5156-4B2F-9EEC-6E1A989902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3136" y="1700092"/>
            <a:ext cx="6824204" cy="511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18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7F5D9-349F-4D77-A50C-50BF89449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416" y="1351722"/>
            <a:ext cx="11933583" cy="2287035"/>
          </a:xfrm>
        </p:spPr>
        <p:txBody>
          <a:bodyPr>
            <a:normAutofit/>
          </a:bodyPr>
          <a:lstStyle/>
          <a:p>
            <a:pPr algn="ctr"/>
            <a:r>
              <a:rPr lang="hy-AM" dirty="0"/>
              <a:t>Շնորհակալություն</a:t>
            </a:r>
            <a:br>
              <a:rPr lang="hy-AM" dirty="0"/>
            </a:br>
            <a:r>
              <a:rPr lang="hy-AM" dirty="0"/>
              <a:t>դիտելու</a:t>
            </a:r>
            <a:br>
              <a:rPr lang="hy-AM" dirty="0"/>
            </a:br>
            <a:r>
              <a:rPr lang="hy-AM" dirty="0"/>
              <a:t>համար</a:t>
            </a:r>
            <a:endParaRPr lang="en-US" dirty="0"/>
          </a:p>
        </p:txBody>
      </p:sp>
      <p:sp>
        <p:nvSpPr>
          <p:cNvPr id="4" name="Smiley Face 3">
            <a:extLst>
              <a:ext uri="{FF2B5EF4-FFF2-40B4-BE49-F238E27FC236}">
                <a16:creationId xmlns:a16="http://schemas.microsoft.com/office/drawing/2014/main" id="{9E259ACA-4550-4581-8EBA-619CF8AAC298}"/>
              </a:ext>
            </a:extLst>
          </p:cNvPr>
          <p:cNvSpPr/>
          <p:nvPr/>
        </p:nvSpPr>
        <p:spPr>
          <a:xfrm>
            <a:off x="5423450" y="3309731"/>
            <a:ext cx="1603513" cy="1461052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76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53</Words>
  <Application>Microsoft Office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Մեր դպրոցի  7  հրաշալիքները</vt:lpstr>
      <vt:lpstr>Մեր դպրոցում աշխատում են  համակարգիչներով </vt:lpstr>
      <vt:lpstr>Մեր դպրոցում լողում են լողավազաններում</vt:lpstr>
      <vt:lpstr>Մեր դպրոցում  վարում են  հեծանիվ</vt:lpstr>
      <vt:lpstr>Մեր դպրոցում  գնում են  ագարակ</vt:lpstr>
      <vt:lpstr>Մենք ունենք  փակ  լողավազան</vt:lpstr>
      <vt:lpstr>Մեկ-մեկ գնում ենք աստղադիտարան</vt:lpstr>
      <vt:lpstr>Մեր դպրոցն  ունի  բլոգներ</vt:lpstr>
      <vt:lpstr>Շնորհակալություն դիտելու համար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Մեր դպրոցի  7  հրաշալիքները</dc:title>
  <dc:creator>Աստղիկ Գաբոյան-Վերոնիկա</dc:creator>
  <cp:lastModifiedBy>Աստղիկ Գաբոյան-Վերոնիկա</cp:lastModifiedBy>
  <cp:revision>4</cp:revision>
  <dcterms:created xsi:type="dcterms:W3CDTF">2020-11-12T13:48:26Z</dcterms:created>
  <dcterms:modified xsi:type="dcterms:W3CDTF">2020-11-12T14:22:06Z</dcterms:modified>
</cp:coreProperties>
</file>