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0934A-E031-48C6-AAE6-4F5F1E442066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29FE8-53AA-4986-B901-60BAB5B73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29FE8-53AA-4986-B901-60BAB5B73D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>
                <a:latin typeface="Tahoma" pitchFamily="34" charset="0"/>
                <a:ea typeface="Tahoma" pitchFamily="34" charset="0"/>
                <a:cs typeface="Tahoma" pitchFamily="34" charset="0"/>
              </a:rPr>
              <a:t>Վերածնունդ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Վերածնունդ կամ Ռենեսանս։ Տիցիան"/>
          <p:cNvPicPr>
            <a:picLocks noChangeAspect="1" noChangeArrowheads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-1905000" y="0"/>
            <a:ext cx="1277257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20574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Վերածնունդ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10 Самых Известных Картин Эпохи Возрождения | сТОПочки | Дзен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-1905000" y="0"/>
            <a:ext cx="12725400" cy="701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86400" y="1066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y-AM" dirty="0"/>
            </a:br>
            <a:endParaRPr lang="ru-RU" dirty="0"/>
          </a:p>
        </p:txBody>
      </p:sp>
      <p:sp>
        <p:nvSpPr>
          <p:cNvPr id="8" name="Rounded Rectangle 7"/>
          <p:cNvSpPr/>
          <p:nvPr/>
        </p:nvSpPr>
        <p:spPr>
          <a:xfrm>
            <a:off x="-1600200" y="381000"/>
            <a:ext cx="4800600" cy="1981200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4724400" y="4267200"/>
            <a:ext cx="5943600" cy="2819400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-1447800" y="381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y-AM" sz="2000" b="1" cap="all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ՎԵՐԱԾՆՆԴԻ ԴԱՐԱՇՐՋԱՆԻ ՄԵԾԱԳՈՒՅՆ ՆՎԱՃՈՒՄՆ ԱՅՆ Է, ՈՐ ԱՌԱՋԻՆ ԱՆԳԱՄ ԲԱՑԱՀԱՅՏԵՑ ԵՒ ԼՈՒՅՍ ԱՇԽԱՐՀ ՀԱՆԵՑ ՄԱՐԴՈՒՆ՝ ԻՐ ԱՄԲՈՂՋ ԷՈՒԹՅԱՄԲ։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6800" y="4267200"/>
            <a:ext cx="586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sz="2000" b="1" cap="all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ՍԿԶԲԻՑ ԵՒԵԹ ԱՅԴ ԺԱՄԱՆԱԿԱՇՐՋԱՆԸ ՈՒԺԵՂ ԿԵՐՊՈՎ ԶԱՐԳԱՑՐԵՑ ԱՆՀԱՏԱԿԱՆՈՒԹՅՈՒՆԸ, ՀԵՏՈ ՄԱՐԴՈՒ ՄԵՋ ԱՐԹՆԱՑՐԵՑ ԾԱՅՐԱՀԵՂ ՋԱՆԱՍԻՐՈՒԹՅՈՒՆ ԵՒ ԲԱԶՄԱԿՈՂՄԱՆԻ ԻՄԱՑՈՒԹՅՈՒՆ։ ԱՆՀԱՏԱԿԱՆՈՒԹՅԱՆ ԶԱՐԳԱՑՈՒՄԸ ԷԱՊԵՍ ԿԱՊՎԱԾ ԷՐ ԻՆՔՆ ԻՐԵՆ ՃԱՆԱՉՄԱՆ, ԻՆՉՊԵՍ ՆԱԵՒ ՈՒՐԻՇՆԵՐԻ ՃԱՆԱՉՄԱՆ ՀԵՏ։</a:t>
            </a:r>
          </a:p>
        </p:txBody>
      </p:sp>
      <p:sp>
        <p:nvSpPr>
          <p:cNvPr id="1030" name="AutoShape 6" descr="Стиль Ренессанс в интерьере и архитектуре - svarokmaster.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MÚSICA INVISIBLE: RENACIMIENTO- apuntes , actividades de repaso, videos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MÚSICA INVISIBLE: RENACIMIENTO- apuntes , actividades de repaso, videos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AutoShape 2" descr="Վերածնունդ կամ Ռենեսան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Madonna della Pietà' in Vatican City. : r/Blasphemo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знаменитая пиета из мишеланжело в басилике св. петеров в городе ватиканский ром итали Редакционное Фото - изображение насчитывающей виргинско, известно: 2310547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Content Placeholder 6" descr="The-Pieta-by-Michelangelo.jp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-1828800" y="0"/>
            <a:ext cx="12801600" cy="7391400"/>
          </a:xfrm>
          <a:prstGeom prst="rect">
            <a:avLst/>
          </a:prstGeom>
        </p:spPr>
      </p:pic>
      <p:sp>
        <p:nvSpPr>
          <p:cNvPr id="11" name="Flowchart: Alternate Process 10"/>
          <p:cNvSpPr/>
          <p:nvPr/>
        </p:nvSpPr>
        <p:spPr>
          <a:xfrm>
            <a:off x="-1676400" y="4038600"/>
            <a:ext cx="7620000" cy="3352800"/>
          </a:xfrm>
          <a:prstGeom prst="flowChartAlternateProces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-1600200" y="4419600"/>
            <a:ext cx="739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Ավանդական ժամանակագրությանը հավելյալ, երկարատև Վերածննդի կողմնակիցներն ենթադրում են Վերածննդի սկիզբը 14-րդ դարում է, իսկ ավարտը ՝ 17-րդ դարում։ Ավանդական տեսակետն ավելի շատ շեշտը դնում է Վերածննդի վաղ շրջանի տեսակետների վրա և պնդում, որ դա անջատում էր անցյալից, բայց պատմաբաններից շատերն այսօր ավելի շատ կենտրոնանում են նրա միջնադարյան դրսևորումներին և պնդում, որ դա միջնադարի շարունակությունն էր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История стиля ренессанс | Официальный сайт Mor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История стиля ренессанс | Официальный сайт Mor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История стиля ренессанс | Официальный сайт Mor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История стиля ренессанс | Официальный сайт Mor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История стиля ренессанс | Официальный сайт Mor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История стиля ренессанс | Официальный сайт Mor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История стиля ренессанс | Официальный сайт More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8" descr="Ренессанс и его влияние на искусство, науку и культуру | ВСЕМИРНАЯ ИСТОРИЯ  2.0 | Дзен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-1828800" y="0"/>
            <a:ext cx="12801600" cy="723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971800" y="1676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hy-AM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667000" y="2362200"/>
            <a:ext cx="8077200" cy="4724400"/>
          </a:xfrm>
          <a:prstGeom prst="flowChartAlternateProces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2971800" y="2362200"/>
            <a:ext cx="75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Վերածնունդը հաջորդում է միջնադարին և նախորդում լուսավորականությանը</a:t>
            </a:r>
            <a:b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y-AM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Վերադառնում է անտիկ ակունքներին</a:t>
            </a:r>
          </a:p>
          <a:p>
            <a:pPr fontAlgn="base"/>
            <a:b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y-AM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Վերածնության մտածողությունը մարդակենտրոն է։ Մարդն այլևս մեղավոր էակ չէ, Աստծու պսակն է այլ ոչ ծառան</a:t>
            </a:r>
            <a:b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y-AM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•Բյուզանդական կայսրության անկումից հետո Եվրոպայում էր մնացել անտիկ ժառանգությունը</a:t>
            </a:r>
            <a:b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y-AM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Վերածնունդը սնվում է անտիկ մշակույթից</a:t>
            </a:r>
            <a:b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hy-AM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Բացվում է Պլատոնի ակադեմիան, արվեստը մասնագիտանում է, բացվում են գիտական կենտրոններ</a:t>
            </a:r>
          </a:p>
        </p:txBody>
      </p:sp>
      <p:sp>
        <p:nvSpPr>
          <p:cNvPr id="3074" name="AutoShape 2" descr="MÚSICA INVISIBLE: RENACIMIENTO- apuntes , actividades de repaso, videos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MÚSICA INVISIBLE: RENACIMIENTO- apuntes , actividades de repaso, videos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Pin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Pin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8" name="AutoShape 4" descr="Música ant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Música ant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Música ant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New Google AI Chatbot “Bard” poses threat to wandering minstrels – the SCAll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New Google AI Chatbot “Bard” poses threat to wandering minstrels – the SCAll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MÚSICA INVISIBLE: RENACIMIENTO- apuntes , actividades de repaso, videos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-1447800" y="4549676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Content Placeholder 9" descr="RENAISSANCE-MUSIC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-1828800" y="0"/>
            <a:ext cx="12801600" cy="7315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-1600200" y="4343400"/>
            <a:ext cx="8001000" cy="2819400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Կային 7 ազատ արվեստներ ՝ տրամաբանություն,քերականություն, հռետորական արվեստ,արիֆմետիկա,աստղագիտություն, երկրաչափություն,երաժշտություն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88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Վերածնունդ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Վերածնունդ</dc:title>
  <dc:creator>Arminka</dc:creator>
  <cp:lastModifiedBy>Աստղիկ Գաբոյան-Վերոնիկա</cp:lastModifiedBy>
  <cp:revision>12</cp:revision>
  <dcterms:created xsi:type="dcterms:W3CDTF">2006-08-16T00:00:00Z</dcterms:created>
  <dcterms:modified xsi:type="dcterms:W3CDTF">2024-11-10T14:52:36Z</dcterms:modified>
</cp:coreProperties>
</file>