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691A9C-ED81-4DD7-1FEA-394A4EE02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698CECE-0249-8DF9-6BA7-5112B782B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232289-09C8-68CE-E78C-D664A9637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CC49-3990-1B4D-8A67-A129F92331D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C031E1-ECFC-FAC1-6EFF-988378275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C18E4C-D7AF-5C7E-62A7-5009DB7D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C148-9118-1A4C-867B-C28E699B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18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A0CD93-8BCD-4A8B-462A-F95C76224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77D6C6D-31C7-CEC5-A390-54790DAD1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B9D168-FFB8-72DB-12A1-A2F93DFBD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CC49-3990-1B4D-8A67-A129F92331D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D448DF-C591-3B9C-54FC-47407688A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75D248-760A-DD9C-4B5E-354AA960B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C148-9118-1A4C-867B-C28E699B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32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5941DAD-ADAC-4829-1ABF-99EB19C17F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C52491-A47D-5A2E-D6DC-EAB86221D5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554DD3-2705-88D0-7F7B-078C168B1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CC49-3990-1B4D-8A67-A129F92331D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215082-42A4-8913-6CD5-6E04E7B0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08D639-9F4E-1EFA-5D2E-0EE399CC0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C148-9118-1A4C-867B-C28E699B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45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37B6AA-6825-805A-5865-B65705D38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B46CB9-2BB8-37C3-CCA1-EDDFB2082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C4A5B2-A6DD-4952-A8A2-BD5F4F2E2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CC49-3990-1B4D-8A67-A129F92331D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9DDF0D-C5CA-EDA7-53C0-D556FE267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F69694-3651-E402-76D2-CB5731194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C148-9118-1A4C-867B-C28E699B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83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CC3FBA-BF28-EFA9-31A9-917F6F14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2EA550-7663-8C34-7E3F-8CF636FE6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EDE8CE-F3F0-2D91-8AC4-419345E92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CC49-3990-1B4D-8A67-A129F92331D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2CB090-99C5-7604-478C-FAC5DC57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CF9983-35E8-CE7B-2D93-2D2152D3B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C148-9118-1A4C-867B-C28E699B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250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35951A-503D-7C7A-4329-036F85FE7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78A427-C1D6-89E7-3782-D2734A1EB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6A0ED2-1380-441F-F4AE-1B977837DC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F9B7D6-86C2-9475-587E-A2697AB97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CC49-3990-1B4D-8A67-A129F92331D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9FAC4A-F5F4-FEE6-12D1-E08840CAB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1A7764-7AC6-40D6-98D3-99CA5672E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C148-9118-1A4C-867B-C28E699B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81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8343B9-B008-8DD7-9B9A-981ED856B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EEE7437-940F-7F6D-97BF-B7022AB17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2129768-F68A-A5D5-2400-B977EA1B8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770F2BA-94D5-78E9-F94C-CB5CD1D87C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176F4C6-E30B-F5F1-412D-1D1B6EBE6F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DFBE5B2-1E54-2ABC-63CE-38B0E95B2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CC49-3990-1B4D-8A67-A129F92331D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ACC8DB3-393B-48A1-249C-B857DFA09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AC92D16-1214-A209-7520-0B6175D9D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C148-9118-1A4C-867B-C28E699B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86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50016D-E55E-45C5-B665-42204F2F6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879E4A1-3355-3E52-A83E-D1F73333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CC49-3990-1B4D-8A67-A129F92331D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95679A-74B1-B751-094A-633899977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AD85554-C4EF-ED94-6252-A8BF72E28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C148-9118-1A4C-867B-C28E699B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990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FC34818-CEF5-12D2-C08D-0858BE805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CC49-3990-1B4D-8A67-A129F92331D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948DAED-FB0E-64CC-0046-6D2A390D7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2BEB9F0-BFB3-B4CE-BF75-E990370B3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C148-9118-1A4C-867B-C28E699B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99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CAC21A-B147-D0ED-590D-DED7DCA3F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15F5CF-7B1D-F2E2-2CB2-647A8F092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E94459-76A1-E777-8BB1-506646456B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1B1966-71C7-1307-5DB4-2870FDCFE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CC49-3990-1B4D-8A67-A129F92331D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61FED7-8A4A-DEFB-F1F3-8CC251C47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E91AC3E-1AB3-23F6-112F-B9182922B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C148-9118-1A4C-867B-C28E699B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10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271C43-E317-21E0-B064-8C2F06321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EE0D2B9-3676-A217-0B21-C334856CC9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ADC5B62-EC78-363A-FE93-3649764351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B66516-D830-AD3D-A8CA-1A57FF8D1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CC49-3990-1B4D-8A67-A129F92331D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09EF99-3ACC-2747-EFB2-43D23D3A3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E13580-D2C4-1EC3-A516-564546107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C148-9118-1A4C-867B-C28E699B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61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88790C-623A-4BAA-9992-2166CEDFC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5CBBCE-4CD9-6FEA-C82B-6F428F033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1C0782-2D6D-048C-269F-F29D7E7042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4CC49-3990-1B4D-8A67-A129F92331D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F943CC-7DA9-A65E-8C29-D36AF89F0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5971EE-1CF6-FBAA-370C-B300B48AFB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3AC148-9118-1A4C-867B-C28E699B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67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D5157D4-D01D-B83C-6A4D-98D6164100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04"/>
            <a:ext cx="12192000" cy="68647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0A36E80-CC28-4DAA-91B7-0C9B5E3F7C3C}"/>
              </a:ext>
            </a:extLst>
          </p:cNvPr>
          <p:cNvSpPr txBox="1"/>
          <p:nvPr/>
        </p:nvSpPr>
        <p:spPr>
          <a:xfrm>
            <a:off x="-675832" y="675118"/>
            <a:ext cx="133223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y-AM" sz="8000" dirty="0">
                <a:solidFill>
                  <a:schemeClr val="bg1"/>
                </a:solidFill>
              </a:rPr>
              <a:t>«Մխիթար Սեբաստացի» Կրթահամալիր</a:t>
            </a:r>
            <a:endParaRPr lang="ru-RU" sz="80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C40746-010A-9395-C9F2-C76DDC0933E5}"/>
              </a:ext>
            </a:extLst>
          </p:cNvPr>
          <p:cNvSpPr txBox="1"/>
          <p:nvPr/>
        </p:nvSpPr>
        <p:spPr>
          <a:xfrm>
            <a:off x="1438337" y="6049200"/>
            <a:ext cx="10540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y-AM" dirty="0">
                <a:solidFill>
                  <a:schemeClr val="bg1"/>
                </a:solidFill>
              </a:rPr>
              <a:t>Ներկայացնում են՝ Աստղիկ Գաբոյանը, Մանվել Դավթյանը, Վարազդատ Մահամը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63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8FFEE8-F670-D645-7CC4-A3925DEF3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731" y="1386335"/>
            <a:ext cx="5239215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y-AM" dirty="0"/>
              <a:t>«Մխիթար Սեբաստացի» կրթահամալիր, ուսումնական հաստատություն Երևանում։ Իրականացնում է ամբողջական միջնակարգ, արհեստագործական, միջին մասնագիտական և այլընտրանքային կրթական ծրագրեր։ Հիմնվել է 1989 թվականին այն ժամանակ Խորհրդային Հայաստանի Կրթության և գիտության նախարարության կողմից և կրում է Մխիթար Սեբաստացու անունը։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0B0D3D5-B2F5-E235-8294-971BFA77B5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298" y="405973"/>
            <a:ext cx="5771971" cy="5771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306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C4C8DD-76B4-F73E-16FF-8CBF87867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7781" y="980429"/>
            <a:ext cx="5485891" cy="5169636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hy-AM" dirty="0"/>
              <a:t>Կրթահամալիրն իրականացնում է պետական այլընտրանքային կրթական ծրագիր, որի ընթացքում կարևորվում է սովորողի և ուսուցչի համատեղ ստեղծական և նախագծային աշխատանքը։ Տեղեկատվական տեխնոլոգիան և օտար լեզուները գործածվում են առաջին դասարանից։ Սովորողի նախասիրությունը ուսումնական պլանով որոշված գործունեություն է, որն իրականացվում է լաբորատոր-մասնագիտական միջավայրում։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A076A06-55C8-7761-D5AA-8428E8C6E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363" y="904398"/>
            <a:ext cx="5169637" cy="516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885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F36DEE7-974A-A0CD-9C0C-EE43FB001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665" y="581387"/>
            <a:ext cx="5474235" cy="4351338"/>
          </a:xfrm>
        </p:spPr>
        <p:txBody>
          <a:bodyPr/>
          <a:lstStyle/>
          <a:p>
            <a:pPr marL="0" indent="0">
              <a:buNone/>
            </a:pPr>
            <a:r>
              <a:rPr lang="hy-AM" dirty="0"/>
              <a:t>Կրթահամալիրում գործում են բազմաթիվ ակումբներ, որոնցից են Գիտակների ակումբը, Անգլախոսների ակումբը, Հայրենագիտական ակումբը, Տիեզերք ակումբը, Էկոլոգների ակումբը, Բուսաբանների ակումբը, Երիտասարդ քիմիկոսների ակումբը, TV-ներ, ռադիոներ, ամսագրեր և այլն։ Սովորողները ունենում են ընտրությամբ գործունեություն, անցնում են օտար լեզուներ, արհեստներ և սպորտաձևեր։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1F4EDEC-D269-B416-5E6D-AF454C6E6E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912" y="826836"/>
            <a:ext cx="5021639" cy="502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856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4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«Մխիթար Սեբաստացի» կրթահամալիր</dc:title>
  <dc:creator>Աստղիկ Գաբոյան-Վերոնիկա</dc:creator>
  <cp:lastModifiedBy>Աստղիկ Գաբոյան-Վերոնիկա</cp:lastModifiedBy>
  <cp:revision>3</cp:revision>
  <dcterms:created xsi:type="dcterms:W3CDTF">2024-11-20T05:58:51Z</dcterms:created>
  <dcterms:modified xsi:type="dcterms:W3CDTF">2024-11-21T10:55:43Z</dcterms:modified>
</cp:coreProperties>
</file>